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2" r:id="rId7"/>
    <p:sldId id="285" r:id="rId8"/>
    <p:sldId id="270" r:id="rId9"/>
    <p:sldId id="280" r:id="rId10"/>
    <p:sldId id="271" r:id="rId11"/>
    <p:sldId id="279" r:id="rId12"/>
    <p:sldId id="258" r:id="rId13"/>
    <p:sldId id="264" r:id="rId14"/>
    <p:sldId id="273" r:id="rId15"/>
    <p:sldId id="265" r:id="rId16"/>
    <p:sldId id="282" r:id="rId17"/>
    <p:sldId id="267" r:id="rId18"/>
    <p:sldId id="281" r:id="rId19"/>
    <p:sldId id="266" r:id="rId20"/>
    <p:sldId id="268" r:id="rId21"/>
    <p:sldId id="269" r:id="rId22"/>
    <p:sldId id="274" r:id="rId23"/>
    <p:sldId id="275" r:id="rId24"/>
    <p:sldId id="283" r:id="rId25"/>
    <p:sldId id="276" r:id="rId26"/>
    <p:sldId id="284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D1EC-AE94-CAD9-FA31-771156008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FC5-DD63-B3B7-BBB1-2373BA3AF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9F099-2E3D-DCD1-376C-3BCDB98A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9EF7-7BE5-B920-34CC-07FEB92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C7953-BA2A-7BE5-6CD5-F9A25B24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3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1DE1-A9A4-2B79-235D-FEA01292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8F3F6-F647-2F3F-DC94-77D659CA6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E140-3850-E1AE-07F1-1E44BB62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F1F9-46A3-FE6D-D28D-A6BD88E0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98132-A835-7F9A-ACDB-8DB85224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4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B9995-3F87-B5EB-3FA0-DFACA5865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B958A-96EA-8D27-DE7B-FEFDB2242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80832-277A-4D0A-9377-B33778F7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D74A-71DE-8C3F-CCE0-19580F5E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7934C-94EC-EFA4-CC58-540F6819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6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9451-DBC5-3631-7181-6025C5F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3A4D-5C38-5E6F-A4C0-37B7CFABD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536C0-3DCD-1988-A9C3-FCC3425B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4B97B-23A8-5D88-2E0D-CBEB01ED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A261-7700-1821-FC4C-8E5C0DE7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1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F7EA-336B-ECF9-1F77-AB25195A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B0434-BA08-48F9-7B60-96218E07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2BE8-BE19-9774-E6ED-9E62EA4E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33DFB-74A7-78E9-8CC7-AB91419A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E116D-BC99-6217-CD2D-E7E244CA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FD54-FA1C-92A1-959F-54F7A418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CD44C-18FE-11BA-6AB3-0BF803E16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B9EF7-CCF2-C830-9FC3-8365C4C97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78224-F851-FD4E-515B-8DEA97B9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A55CD-1315-0AB8-D40B-E9C2313C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D88E-43FB-C449-F6A8-037ACE1A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8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3CB3-3D07-C0FD-7154-69FBF627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BD03E-EC51-7CC5-7D2A-0A407572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8C21B-76B8-15B7-A11A-25466E165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100CD-7B20-D559-599B-B99A6CE03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37FBC-86E5-FF24-E29D-57814D28D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80A17-F036-B285-80BF-C1FA38EB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697DF-BC8F-4CC8-EB6A-1E1AF45A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7881E-C90D-F926-B6EE-2C50B04E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9F85-DEE4-0B29-9228-A0FF1A76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CE586-103F-2664-6AAA-6F295424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0C6D7-762A-7D81-57BC-EC594E57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A152-2E4F-77C4-992A-F1BBC3DC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3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29473-7BCE-F126-FACA-5DACDF89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C7874-598C-C20F-6A30-DEC2B413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96BC3-0F4E-2AD5-CEDA-98BD85F5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7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A240-229E-3941-DD73-2A07FCB9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F5F6A-BAFB-8C38-588F-5AAE4DF8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EA88B-C755-3D61-786C-9283B6052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D1623-5996-4D3D-5629-C054E7A8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8E941-3B79-5409-30AD-B3A687C5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BA3A9-E1CD-6239-BAFA-12BBBFCF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7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772F-0D75-1CC9-1E73-13519328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AF0FA-EFD1-F136-0502-2A28E05AF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19EC6-19D7-4A2B-515E-0ADAD6882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5D736-8B0C-8F6A-78C3-BB1C7041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A430C-EA7E-28F2-222E-33261C74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6258E-94CD-0578-AE46-753D08CA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1DDDA-8E72-A6D0-32B2-27104ED2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F5577-8738-1DA1-77B8-DEB03390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4371A-415B-ECEB-7680-61C28E10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36D32-CBCD-457B-8358-517D239E2FF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52073-34F7-0276-1126-36821C27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28C8D-91A9-F9E8-F15C-CEF361719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B8FB6-F4CC-41FF-98AD-6B2DC1A9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1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523A-CBB6-1283-AC5D-5D78F78FD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July 11</a:t>
            </a:r>
            <a:r>
              <a:rPr lang="en-US" baseline="30000" dirty="0"/>
              <a:t>th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5683A-C734-12EB-E24B-BA94E5044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Ainsley Lai</a:t>
            </a:r>
          </a:p>
        </p:txBody>
      </p:sp>
    </p:spTree>
    <p:extLst>
      <p:ext uri="{BB962C8B-B14F-4D97-AF65-F5344CB8AC3E}">
        <p14:creationId xmlns:p14="http://schemas.microsoft.com/office/powerpoint/2010/main" val="102399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5B29-6611-4607-C89F-54E2CE7C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063" y="3429000"/>
            <a:ext cx="4547937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FC48C1-532F-71AB-74B2-AA9B76CF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82" y="0"/>
            <a:ext cx="4540718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47EAE-15F1-FE16-1D41-26E21E11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33465"/>
            <a:ext cx="7647163" cy="3013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54DEC3-246F-5003-73F6-9FD32E322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59" y="3847069"/>
            <a:ext cx="7640380" cy="30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523A-CBB6-1283-AC5D-5D78F78FD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352358000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5683A-C734-12EB-E24B-BA94E5044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" y="0"/>
            <a:ext cx="7290487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CC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28E0-1C33-A8E0-047A-DC2E6C89FBBD}"/>
              </a:ext>
            </a:extLst>
          </p:cNvPr>
          <p:cNvSpPr txBox="1"/>
          <p:nvPr/>
        </p:nvSpPr>
        <p:spPr>
          <a:xfrm>
            <a:off x="1015314" y="5210773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4.09-4.28 km</a:t>
            </a:r>
          </a:p>
          <a:p>
            <a:pPr algn="ctr"/>
            <a:r>
              <a:rPr lang="en-US" dirty="0"/>
              <a:t>Speed: 29-30 knots</a:t>
            </a:r>
          </a:p>
          <a:p>
            <a:pPr algn="ctr"/>
            <a:r>
              <a:rPr lang="en-US" dirty="0"/>
              <a:t>20 min. timeframe</a:t>
            </a:r>
          </a:p>
        </p:txBody>
      </p:sp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9DA35FED-15CB-C411-A7A7-C75EB5E1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036"/>
            <a:ext cx="6098060" cy="3387811"/>
          </a:xfrm>
          <a:prstGeom prst="rect">
            <a:avLst/>
          </a:prstGeom>
        </p:spPr>
      </p:pic>
      <p:pic>
        <p:nvPicPr>
          <p:cNvPr id="10" name="Picture 9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B30CEECD-B043-CFE9-04C2-04452C8D5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39" y="1331094"/>
            <a:ext cx="6098061" cy="3387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03D059-9234-C8A5-E2D4-631E3453300F}"/>
              </a:ext>
            </a:extLst>
          </p:cNvPr>
          <p:cNvSpPr txBox="1"/>
          <p:nvPr/>
        </p:nvSpPr>
        <p:spPr>
          <a:xfrm>
            <a:off x="7891847" y="5210773"/>
            <a:ext cx="250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4.20-4.46 km</a:t>
            </a:r>
          </a:p>
          <a:p>
            <a:pPr algn="ctr"/>
            <a:r>
              <a:rPr lang="en-US" dirty="0"/>
              <a:t>Speed: 24-26 knots</a:t>
            </a:r>
          </a:p>
          <a:p>
            <a:pPr algn="ctr"/>
            <a:r>
              <a:rPr lang="en-US" dirty="0"/>
              <a:t>8 min. timeframe</a:t>
            </a:r>
          </a:p>
          <a:p>
            <a:pPr algn="ctr"/>
            <a:r>
              <a:rPr lang="en-US" dirty="0"/>
              <a:t>25 min. after other plot</a:t>
            </a:r>
          </a:p>
        </p:txBody>
      </p:sp>
    </p:spTree>
    <p:extLst>
      <p:ext uri="{BB962C8B-B14F-4D97-AF65-F5344CB8AC3E}">
        <p14:creationId xmlns:p14="http://schemas.microsoft.com/office/powerpoint/2010/main" val="54537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352358000</a:t>
            </a:r>
            <a:r>
              <a:rPr lang="en-US" dirty="0">
                <a:latin typeface="Segoe WPC"/>
              </a:rPr>
              <a:t> 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481-A4E9-3EF2-7DBF-9078E5978C12}"/>
              </a:ext>
            </a:extLst>
          </p:cNvPr>
          <p:cNvSpPr txBox="1"/>
          <p:nvPr/>
        </p:nvSpPr>
        <p:spPr>
          <a:xfrm>
            <a:off x="1524001" y="277179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before start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67E53-4421-C396-A57F-D84A53135442}"/>
              </a:ext>
            </a:extLst>
          </p:cNvPr>
          <p:cNvSpPr txBox="1"/>
          <p:nvPr/>
        </p:nvSpPr>
        <p:spPr>
          <a:xfrm>
            <a:off x="7619999" y="27550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after end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EF478-8CB2-AB51-B267-B4A0283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23" y="2356148"/>
            <a:ext cx="3419952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2C12F-2968-1DC9-7ACA-99EC370E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1127"/>
            <a:ext cx="6095998" cy="3716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B9CE09-FA86-D403-537B-A1F6DEA66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17" y="2584780"/>
            <a:ext cx="2591162" cy="161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631AE6-3643-308B-1D51-7331959CD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41126"/>
            <a:ext cx="6096000" cy="37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" y="0"/>
            <a:ext cx="7290487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AB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28E0-1C33-A8E0-047A-DC2E6C89FBBD}"/>
              </a:ext>
            </a:extLst>
          </p:cNvPr>
          <p:cNvSpPr txBox="1"/>
          <p:nvPr/>
        </p:nvSpPr>
        <p:spPr>
          <a:xfrm>
            <a:off x="1057741" y="4994699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1.47-1.89 km</a:t>
            </a:r>
          </a:p>
          <a:p>
            <a:pPr algn="ctr"/>
            <a:r>
              <a:rPr lang="en-US" dirty="0"/>
              <a:t>Speed: 22 knots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3D059-9234-C8A5-E2D4-631E3453300F}"/>
              </a:ext>
            </a:extLst>
          </p:cNvPr>
          <p:cNvSpPr txBox="1"/>
          <p:nvPr/>
        </p:nvSpPr>
        <p:spPr>
          <a:xfrm>
            <a:off x="4844877" y="4994698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2.3-2.75 km</a:t>
            </a:r>
          </a:p>
          <a:p>
            <a:pPr algn="ctr"/>
            <a:r>
              <a:rPr lang="en-US" dirty="0"/>
              <a:t>Speed: 22-23 knots</a:t>
            </a:r>
          </a:p>
        </p:txBody>
      </p: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B81C07F-631A-82AA-FAF1-53B6AB3CB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6298"/>
            <a:ext cx="4077730" cy="2265405"/>
          </a:xfrm>
          <a:prstGeom prst="rect">
            <a:avLst/>
          </a:prstGeom>
        </p:spPr>
      </p:pic>
      <p:pic>
        <p:nvPicPr>
          <p:cNvPr id="6" name="Picture 5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F5C1A1C1-7443-41A8-6A45-F9FA380DB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71" y="2146298"/>
            <a:ext cx="4077729" cy="2265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132BE-6273-0736-B208-DFF106C3ED2E}"/>
              </a:ext>
            </a:extLst>
          </p:cNvPr>
          <p:cNvSpPr txBox="1"/>
          <p:nvPr/>
        </p:nvSpPr>
        <p:spPr>
          <a:xfrm>
            <a:off x="8632016" y="4994697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3.63km</a:t>
            </a:r>
          </a:p>
          <a:p>
            <a:pPr algn="ctr"/>
            <a:r>
              <a:rPr lang="en-US" dirty="0"/>
              <a:t>Speed: 24 knots</a:t>
            </a:r>
          </a:p>
        </p:txBody>
      </p:sp>
      <p:pic>
        <p:nvPicPr>
          <p:cNvPr id="14" name="Picture 13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F160466C-B1EF-2E45-E6A4-0B543134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0" y="2146298"/>
            <a:ext cx="4077730" cy="22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352358000</a:t>
            </a:r>
            <a:r>
              <a:rPr lang="en-US" dirty="0">
                <a:latin typeface="Segoe WPC"/>
              </a:rPr>
              <a:t> AB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481-A4E9-3EF2-7DBF-9078E5978C12}"/>
              </a:ext>
            </a:extLst>
          </p:cNvPr>
          <p:cNvSpPr txBox="1"/>
          <p:nvPr/>
        </p:nvSpPr>
        <p:spPr>
          <a:xfrm>
            <a:off x="1524001" y="277179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before start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67E53-4421-C396-A57F-D84A53135442}"/>
              </a:ext>
            </a:extLst>
          </p:cNvPr>
          <p:cNvSpPr txBox="1"/>
          <p:nvPr/>
        </p:nvSpPr>
        <p:spPr>
          <a:xfrm>
            <a:off x="7619999" y="27550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after end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4A114-B8D0-F882-CB6B-C78CB44D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51" y="2342014"/>
            <a:ext cx="3400900" cy="409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EA024-BD13-CDBA-3ADE-7E1617BB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418" y="2565728"/>
            <a:ext cx="2591162" cy="1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AF282C-8429-CB64-6D67-C9C1B387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1128"/>
            <a:ext cx="6095999" cy="371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EF391B-B9B3-1CEA-B462-528433BF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3141126"/>
            <a:ext cx="6096001" cy="371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4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28E0-1C33-A8E0-047A-DC2E6C89FBBD}"/>
              </a:ext>
            </a:extLst>
          </p:cNvPr>
          <p:cNvSpPr txBox="1"/>
          <p:nvPr/>
        </p:nvSpPr>
        <p:spPr>
          <a:xfrm>
            <a:off x="3517557" y="1529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Axial Base</a:t>
            </a:r>
          </a:p>
          <a:p>
            <a:pPr algn="ctr"/>
            <a:r>
              <a:rPr lang="en-US" dirty="0"/>
              <a:t>Range: 3.63km</a:t>
            </a:r>
          </a:p>
          <a:p>
            <a:pPr algn="ctr"/>
            <a:r>
              <a:rPr lang="en-US" dirty="0"/>
              <a:t>Speed: 24 knots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2101-7499-D514-E977-C23CD2BB58B7}"/>
              </a:ext>
            </a:extLst>
          </p:cNvPr>
          <p:cNvSpPr txBox="1"/>
          <p:nvPr/>
        </p:nvSpPr>
        <p:spPr>
          <a:xfrm>
            <a:off x="3517557" y="4958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 Caldera</a:t>
            </a:r>
          </a:p>
          <a:p>
            <a:pPr algn="ctr"/>
            <a:r>
              <a:rPr lang="en-US" dirty="0"/>
              <a:t>Range: 4.09-4.28 km</a:t>
            </a:r>
          </a:p>
          <a:p>
            <a:pPr algn="ctr"/>
            <a:r>
              <a:rPr lang="en-US" dirty="0"/>
              <a:t>Speed: 29-30 knots</a:t>
            </a:r>
          </a:p>
        </p:txBody>
      </p:sp>
      <p:pic>
        <p:nvPicPr>
          <p:cNvPr id="14" name="Picture 13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1363FB61-EF3D-7EE4-212C-6519048B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33" y="0"/>
            <a:ext cx="6172200" cy="3429000"/>
          </a:xfrm>
          <a:prstGeom prst="rect">
            <a:avLst/>
          </a:prstGeom>
        </p:spPr>
      </p:pic>
      <p:pic>
        <p:nvPicPr>
          <p:cNvPr id="15" name="Picture 1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8DD6A5-3F93-B5EF-D462-EE0FF459C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27857"/>
            <a:ext cx="6174260" cy="34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0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28E0-1C33-A8E0-047A-DC2E6C89FBBD}"/>
              </a:ext>
            </a:extLst>
          </p:cNvPr>
          <p:cNvSpPr txBox="1"/>
          <p:nvPr/>
        </p:nvSpPr>
        <p:spPr>
          <a:xfrm>
            <a:off x="3517557" y="1529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Axial Base</a:t>
            </a:r>
          </a:p>
          <a:p>
            <a:pPr algn="ctr"/>
            <a:r>
              <a:rPr lang="en-US" dirty="0"/>
              <a:t>Range: 3.63km</a:t>
            </a:r>
          </a:p>
          <a:p>
            <a:pPr algn="ctr"/>
            <a:r>
              <a:rPr lang="en-US" dirty="0"/>
              <a:t>Speed: 24 knots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2101-7499-D514-E977-C23CD2BB58B7}"/>
              </a:ext>
            </a:extLst>
          </p:cNvPr>
          <p:cNvSpPr txBox="1"/>
          <p:nvPr/>
        </p:nvSpPr>
        <p:spPr>
          <a:xfrm>
            <a:off x="3517557" y="4958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 Caldera</a:t>
            </a:r>
          </a:p>
          <a:p>
            <a:pPr algn="ctr"/>
            <a:r>
              <a:rPr lang="en-US" dirty="0"/>
              <a:t>Range: 4.2 km</a:t>
            </a:r>
          </a:p>
          <a:p>
            <a:pPr algn="ctr"/>
            <a:r>
              <a:rPr lang="en-US" dirty="0"/>
              <a:t>Speed: 24 knots</a:t>
            </a:r>
          </a:p>
        </p:txBody>
      </p:sp>
      <p:pic>
        <p:nvPicPr>
          <p:cNvPr id="14" name="Picture 13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1363FB61-EF3D-7EE4-212C-6519048B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33" y="0"/>
            <a:ext cx="6172200" cy="3429000"/>
          </a:xfrm>
          <a:prstGeom prst="rect">
            <a:avLst/>
          </a:prstGeom>
        </p:spPr>
      </p:pic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52E4992-0722-28D9-1E64-62493B2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29000"/>
            <a:ext cx="61722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18118-8BF2-70A2-951B-73C268621C59}"/>
              </a:ext>
            </a:extLst>
          </p:cNvPr>
          <p:cNvSpPr txBox="1"/>
          <p:nvPr/>
        </p:nvSpPr>
        <p:spPr>
          <a:xfrm>
            <a:off x="148281" y="4958834"/>
            <a:ext cx="3888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 in graph caused by the different </a:t>
            </a:r>
            <a:r>
              <a:rPr lang="en-US" dirty="0" err="1"/>
              <a:t>psd</a:t>
            </a:r>
            <a:r>
              <a:rPr lang="en-US" dirty="0"/>
              <a:t> pickle files associated to the rows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84883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E630D-A485-375D-39F0-890DBF26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" y="3844398"/>
            <a:ext cx="7647163" cy="301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BF6BF-0938-6AE5-67B1-4FD27CAE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546" y="3451588"/>
            <a:ext cx="4517978" cy="3406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248F6-720B-6F7B-ED60-5E2C91353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81" y="-1"/>
            <a:ext cx="4540719" cy="342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3B8F-296B-1E32-E80B-149A55AE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" y="830796"/>
            <a:ext cx="7647163" cy="301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8094E3-8EE1-45AE-2CE9-1619E755A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4398"/>
            <a:ext cx="7647163" cy="30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523A-CBB6-1283-AC5D-5D78F78FD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538005544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5683A-C734-12EB-E24B-BA94E5044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5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D66A-0FC5-2D27-CD7B-3E4C9C98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18827-DF68-3511-9ABB-0874C5A9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Level histograms</a:t>
            </a:r>
          </a:p>
          <a:p>
            <a:r>
              <a:rPr lang="en-US" dirty="0"/>
              <a:t>SEL (Rx Level) vs. Range</a:t>
            </a:r>
          </a:p>
          <a:p>
            <a:r>
              <a:rPr lang="en-US" dirty="0"/>
              <a:t>Extended Spectrograms</a:t>
            </a:r>
          </a:p>
          <a:p>
            <a:r>
              <a:rPr lang="en-US" dirty="0"/>
              <a:t>Comparing SPDFs of diff. location</a:t>
            </a:r>
          </a:p>
          <a:p>
            <a:pPr lvl="1"/>
            <a:r>
              <a:rPr lang="en-US" dirty="0"/>
              <a:t>Axial Base + Central Caldera</a:t>
            </a:r>
          </a:p>
          <a:p>
            <a:pPr lvl="1"/>
            <a:r>
              <a:rPr lang="en-US" dirty="0"/>
              <a:t>3 MMSIs found in both locations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" y="0"/>
            <a:ext cx="7290487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 CC</a:t>
            </a:r>
            <a:endParaRPr lang="en-US" dirty="0"/>
          </a:p>
        </p:txBody>
      </p:sp>
      <p:pic>
        <p:nvPicPr>
          <p:cNvPr id="5" name="Picture 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A03DD29F-B78C-D347-19C4-5D604BDA5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34" y="2677296"/>
            <a:ext cx="7525265" cy="4180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32C5-2744-253C-CF75-C1549728DC56}"/>
              </a:ext>
            </a:extLst>
          </p:cNvPr>
          <p:cNvSpPr txBox="1"/>
          <p:nvPr/>
        </p:nvSpPr>
        <p:spPr>
          <a:xfrm>
            <a:off x="659028" y="4305982"/>
            <a:ext cx="3369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1.74-2.23 km</a:t>
            </a:r>
          </a:p>
          <a:p>
            <a:pPr algn="ctr"/>
            <a:r>
              <a:rPr lang="en-US" dirty="0"/>
              <a:t>Speed: 87-90 knots</a:t>
            </a:r>
          </a:p>
          <a:p>
            <a:pPr algn="ctr"/>
            <a:r>
              <a:rPr lang="en-US" dirty="0"/>
              <a:t>2 rows, both use same </a:t>
            </a:r>
            <a:r>
              <a:rPr lang="en-US" dirty="0" err="1"/>
              <a:t>psd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51008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538005544</a:t>
            </a:r>
            <a:r>
              <a:rPr lang="en-US" dirty="0">
                <a:latin typeface="Segoe WPC"/>
              </a:rPr>
              <a:t> 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481-A4E9-3EF2-7DBF-9078E5978C12}"/>
              </a:ext>
            </a:extLst>
          </p:cNvPr>
          <p:cNvSpPr txBox="1"/>
          <p:nvPr/>
        </p:nvSpPr>
        <p:spPr>
          <a:xfrm>
            <a:off x="410864" y="1878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before start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67E53-4421-C396-A57F-D84A53135442}"/>
              </a:ext>
            </a:extLst>
          </p:cNvPr>
          <p:cNvSpPr txBox="1"/>
          <p:nvPr/>
        </p:nvSpPr>
        <p:spPr>
          <a:xfrm>
            <a:off x="8535427" y="200587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after end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9DE-D185-F4ED-231D-A477E464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27" y="1629068"/>
            <a:ext cx="3486637" cy="61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2EF92-F2A0-A794-205B-98CDFA9A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05" y="2375208"/>
            <a:ext cx="7329600" cy="44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8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" y="0"/>
            <a:ext cx="7290487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 AB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132C5-2744-253C-CF75-C1549728DC56}"/>
              </a:ext>
            </a:extLst>
          </p:cNvPr>
          <p:cNvSpPr txBox="1"/>
          <p:nvPr/>
        </p:nvSpPr>
        <p:spPr>
          <a:xfrm>
            <a:off x="4411362" y="4305982"/>
            <a:ext cx="336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1.88 km</a:t>
            </a:r>
          </a:p>
          <a:p>
            <a:pPr algn="ctr"/>
            <a:r>
              <a:rPr lang="en-US" dirty="0"/>
              <a:t>Speed: 71 knots</a:t>
            </a:r>
          </a:p>
        </p:txBody>
      </p:sp>
      <p:pic>
        <p:nvPicPr>
          <p:cNvPr id="4" name="Picture 3" descr="A picture containing text, plot, line, handwriting&#10;&#10;Description automatically generated">
            <a:extLst>
              <a:ext uri="{FF2B5EF4-FFF2-40B4-BE49-F238E27FC236}">
                <a16:creationId xmlns:a16="http://schemas.microsoft.com/office/drawing/2014/main" id="{BA16E0E0-ECBE-1635-B3E8-729035BB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107"/>
            <a:ext cx="4182894" cy="2323830"/>
          </a:xfrm>
          <a:prstGeom prst="rect">
            <a:avLst/>
          </a:prstGeom>
        </p:spPr>
      </p:pic>
      <p:pic>
        <p:nvPicPr>
          <p:cNvPr id="8" name="Picture 7" descr="A picture containing text, plot, handwriting, line&#10;&#10;Description automatically generated">
            <a:extLst>
              <a:ext uri="{FF2B5EF4-FFF2-40B4-BE49-F238E27FC236}">
                <a16:creationId xmlns:a16="http://schemas.microsoft.com/office/drawing/2014/main" id="{1021394F-7CFE-9118-EEAB-0BF73821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53" y="1532107"/>
            <a:ext cx="4182894" cy="2323830"/>
          </a:xfrm>
          <a:prstGeom prst="rect">
            <a:avLst/>
          </a:prstGeom>
        </p:spPr>
      </p:pic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3EB3028B-473B-D4A6-EA85-982C1CCE4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06" y="1532107"/>
            <a:ext cx="4182894" cy="2323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84E842-7DDE-D76B-8446-30C2167D0B31}"/>
              </a:ext>
            </a:extLst>
          </p:cNvPr>
          <p:cNvSpPr txBox="1"/>
          <p:nvPr/>
        </p:nvSpPr>
        <p:spPr>
          <a:xfrm>
            <a:off x="406809" y="4305981"/>
            <a:ext cx="336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0.99 km</a:t>
            </a:r>
          </a:p>
          <a:p>
            <a:pPr algn="ctr"/>
            <a:r>
              <a:rPr lang="en-US" dirty="0"/>
              <a:t>Speed: 70 knots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84D33-CB8C-CC2D-4783-20C160CD8913}"/>
              </a:ext>
            </a:extLst>
          </p:cNvPr>
          <p:cNvSpPr txBox="1"/>
          <p:nvPr/>
        </p:nvSpPr>
        <p:spPr>
          <a:xfrm>
            <a:off x="8415916" y="4305980"/>
            <a:ext cx="336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4.67 km</a:t>
            </a:r>
          </a:p>
          <a:p>
            <a:pPr algn="ctr"/>
            <a:r>
              <a:rPr lang="en-US" dirty="0"/>
              <a:t>Speed: 70 knots</a:t>
            </a:r>
          </a:p>
        </p:txBody>
      </p:sp>
    </p:spTree>
    <p:extLst>
      <p:ext uri="{BB962C8B-B14F-4D97-AF65-F5344CB8AC3E}">
        <p14:creationId xmlns:p14="http://schemas.microsoft.com/office/powerpoint/2010/main" val="343896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538005544</a:t>
            </a:r>
            <a:r>
              <a:rPr lang="en-US" dirty="0">
                <a:latin typeface="Segoe WPC"/>
              </a:rPr>
              <a:t> 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481-A4E9-3EF2-7DBF-9078E5978C12}"/>
              </a:ext>
            </a:extLst>
          </p:cNvPr>
          <p:cNvSpPr txBox="1"/>
          <p:nvPr/>
        </p:nvSpPr>
        <p:spPr>
          <a:xfrm>
            <a:off x="410864" y="1878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before start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67E53-4421-C396-A57F-D84A53135442}"/>
              </a:ext>
            </a:extLst>
          </p:cNvPr>
          <p:cNvSpPr txBox="1"/>
          <p:nvPr/>
        </p:nvSpPr>
        <p:spPr>
          <a:xfrm>
            <a:off x="8733136" y="1878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after end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2EF92-F2A0-A794-205B-98CDFA9A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05" y="2375208"/>
            <a:ext cx="7329600" cy="4469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365D82-3EBB-D4C8-6DCF-A2CCF89F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45" y="1400436"/>
            <a:ext cx="3477110" cy="84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0F5F7-8E65-8EDF-05B0-5E964675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005" y="2375207"/>
            <a:ext cx="7329600" cy="44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28E0-1C33-A8E0-047A-DC2E6C89FBBD}"/>
              </a:ext>
            </a:extLst>
          </p:cNvPr>
          <p:cNvSpPr txBox="1"/>
          <p:nvPr/>
        </p:nvSpPr>
        <p:spPr>
          <a:xfrm>
            <a:off x="3517557" y="1529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Axial Base</a:t>
            </a:r>
          </a:p>
          <a:p>
            <a:pPr algn="ctr"/>
            <a:r>
              <a:rPr lang="en-US" dirty="0"/>
              <a:t>Range: 1.88 km</a:t>
            </a:r>
          </a:p>
          <a:p>
            <a:pPr algn="ctr"/>
            <a:r>
              <a:rPr lang="en-US" dirty="0"/>
              <a:t>Speed: 70 knots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2101-7499-D514-E977-C23CD2BB58B7}"/>
              </a:ext>
            </a:extLst>
          </p:cNvPr>
          <p:cNvSpPr txBox="1"/>
          <p:nvPr/>
        </p:nvSpPr>
        <p:spPr>
          <a:xfrm>
            <a:off x="3517557" y="4958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 Caldera</a:t>
            </a:r>
          </a:p>
          <a:p>
            <a:pPr algn="ctr"/>
            <a:r>
              <a:rPr lang="en-US" dirty="0"/>
              <a:t>Range: 1.73-2.23 km</a:t>
            </a:r>
          </a:p>
          <a:p>
            <a:pPr algn="ctr"/>
            <a:r>
              <a:rPr lang="en-US" dirty="0"/>
              <a:t>Speed: 87-90 knots</a:t>
            </a:r>
          </a:p>
        </p:txBody>
      </p:sp>
      <p:pic>
        <p:nvPicPr>
          <p:cNvPr id="3" name="Picture 2" descr="A picture containing text, plot, handwriting, line&#10;&#10;Description automatically generated">
            <a:extLst>
              <a:ext uri="{FF2B5EF4-FFF2-40B4-BE49-F238E27FC236}">
                <a16:creationId xmlns:a16="http://schemas.microsoft.com/office/drawing/2014/main" id="{AC9B3872-10A2-301B-476C-53DD062E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57" y="-1"/>
            <a:ext cx="6170143" cy="3427857"/>
          </a:xfrm>
          <a:prstGeom prst="rect">
            <a:avLst/>
          </a:prstGeom>
        </p:spPr>
      </p:pic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22954A5-6A6C-DFD7-5F88-2072349D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41" y="3427856"/>
            <a:ext cx="6174259" cy="34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E57A-B871-D048-AD1F-F535C2CE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650" y="0"/>
            <a:ext cx="4575349" cy="3406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8D5B4-4E79-FA05-AFFF-C6590CA3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304"/>
            <a:ext cx="7647163" cy="3013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86FCF-6413-2914-B720-C691B9DB9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21" y="3451587"/>
            <a:ext cx="4568179" cy="3406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D3303-EDAE-FA20-A3F0-9103ACB05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844398"/>
            <a:ext cx="7647163" cy="30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523A-CBB6-1283-AC5D-5D78F78FD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WPC"/>
              </a:rPr>
              <a:t>MMSI 356190000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5683A-C734-12EB-E24B-BA94E5044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ED156-A6C8-0661-0BBC-9C53CBD8A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734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Note/concern about SPDFs</a:t>
            </a:r>
          </a:p>
          <a:p>
            <a:r>
              <a:rPr lang="en-US" dirty="0"/>
              <a:t>Timestamps repeat after certain point but may use different instance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827FB-BEBD-F519-E477-E58F9DDC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65" y="3892187"/>
            <a:ext cx="8602275" cy="26006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A64574-B1BC-DF4D-B4BB-6892658E79E9}"/>
              </a:ext>
            </a:extLst>
          </p:cNvPr>
          <p:cNvSpPr txBox="1">
            <a:spLocks/>
          </p:cNvSpPr>
          <p:nvPr/>
        </p:nvSpPr>
        <p:spPr>
          <a:xfrm>
            <a:off x="148280" y="0"/>
            <a:ext cx="97124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356190000 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line, plot, font&#10;&#10;Description automatically generated">
            <a:extLst>
              <a:ext uri="{FF2B5EF4-FFF2-40B4-BE49-F238E27FC236}">
                <a16:creationId xmlns:a16="http://schemas.microsoft.com/office/drawing/2014/main" id="{EF77DEBD-099E-9CDB-C5C6-8ECEE466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2566085"/>
            <a:ext cx="3106494" cy="1725830"/>
          </a:xfrm>
          <a:prstGeom prst="rect">
            <a:avLst/>
          </a:prstGeom>
        </p:spPr>
      </p:pic>
      <p:pic>
        <p:nvPicPr>
          <p:cNvPr id="5" name="Content Placeholder 4" descr="A picture containing text, plot, font, line&#10;&#10;Description automatically generated">
            <a:extLst>
              <a:ext uri="{FF2B5EF4-FFF2-40B4-BE49-F238E27FC236}">
                <a16:creationId xmlns:a16="http://schemas.microsoft.com/office/drawing/2014/main" id="{B57B5A19-8074-75BE-F856-20AD20222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12" y="2566083"/>
            <a:ext cx="3106488" cy="1725828"/>
          </a:xfrm>
        </p:spPr>
      </p:pic>
      <p:pic>
        <p:nvPicPr>
          <p:cNvPr id="7" name="Picture 6" descr="A picture containing text, plot, font, line&#10;&#10;Description automatically generated">
            <a:extLst>
              <a:ext uri="{FF2B5EF4-FFF2-40B4-BE49-F238E27FC236}">
                <a16:creationId xmlns:a16="http://schemas.microsoft.com/office/drawing/2014/main" id="{9685260A-31E8-8F03-DF4F-96BFA8DEA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36" y="2566085"/>
            <a:ext cx="3106486" cy="1725826"/>
          </a:xfrm>
          <a:prstGeom prst="rect">
            <a:avLst/>
          </a:prstGeom>
        </p:spPr>
      </p:pic>
      <p:pic>
        <p:nvPicPr>
          <p:cNvPr id="4" name="Picture 3" descr="A picture containing text, handwriting, font, plot&#10;&#10;Description automatically generated">
            <a:extLst>
              <a:ext uri="{FF2B5EF4-FFF2-40B4-BE49-F238E27FC236}">
                <a16:creationId xmlns:a16="http://schemas.microsoft.com/office/drawing/2014/main" id="{2B855CB5-C382-532D-FE2F-88B91A890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58" y="2566085"/>
            <a:ext cx="3106492" cy="17258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0257E-0086-DA07-3AC4-8B0DCC7532A8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356190000 CC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EB693-BD6C-0D2F-A7F7-968B5D1BED9F}"/>
              </a:ext>
            </a:extLst>
          </p:cNvPr>
          <p:cNvSpPr txBox="1"/>
          <p:nvPr/>
        </p:nvSpPr>
        <p:spPr>
          <a:xfrm>
            <a:off x="302119" y="4604356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4.69-4.85 km</a:t>
            </a:r>
          </a:p>
          <a:p>
            <a:pPr algn="ctr"/>
            <a:r>
              <a:rPr lang="en-US" dirty="0"/>
              <a:t>Speed: 8-10 knots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D364C-B75F-439C-7894-60ECA3E1340A}"/>
              </a:ext>
            </a:extLst>
          </p:cNvPr>
          <p:cNvSpPr txBox="1"/>
          <p:nvPr/>
        </p:nvSpPr>
        <p:spPr>
          <a:xfrm>
            <a:off x="6146250" y="4596380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2.07-2.11 km</a:t>
            </a:r>
          </a:p>
          <a:p>
            <a:pPr algn="ctr"/>
            <a:r>
              <a:rPr lang="en-US" dirty="0"/>
              <a:t>Speed: 12 knots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56BF34-E68C-BD09-6022-F23C6CBED430}"/>
              </a:ext>
            </a:extLst>
          </p:cNvPr>
          <p:cNvSpPr txBox="1"/>
          <p:nvPr/>
        </p:nvSpPr>
        <p:spPr>
          <a:xfrm>
            <a:off x="9387634" y="4604353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2.32-2.46 km</a:t>
            </a:r>
          </a:p>
          <a:p>
            <a:pPr algn="ctr"/>
            <a:r>
              <a:rPr lang="en-US" dirty="0"/>
              <a:t>Speed: 13 knots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6B928-7E7E-3DB3-5FD4-82DDF2F04CD8}"/>
              </a:ext>
            </a:extLst>
          </p:cNvPr>
          <p:cNvSpPr txBox="1"/>
          <p:nvPr/>
        </p:nvSpPr>
        <p:spPr>
          <a:xfrm>
            <a:off x="3341888" y="4604355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3.82-3.99 km</a:t>
            </a:r>
          </a:p>
          <a:p>
            <a:pPr algn="ctr"/>
            <a:r>
              <a:rPr lang="en-US" dirty="0"/>
              <a:t>Speed: 12 knots</a:t>
            </a:r>
          </a:p>
        </p:txBody>
      </p:sp>
    </p:spTree>
    <p:extLst>
      <p:ext uri="{BB962C8B-B14F-4D97-AF65-F5344CB8AC3E}">
        <p14:creationId xmlns:p14="http://schemas.microsoft.com/office/powerpoint/2010/main" val="403968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356190000 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481-A4E9-3EF2-7DBF-9078E5978C12}"/>
              </a:ext>
            </a:extLst>
          </p:cNvPr>
          <p:cNvSpPr txBox="1"/>
          <p:nvPr/>
        </p:nvSpPr>
        <p:spPr>
          <a:xfrm>
            <a:off x="1182130" y="2750729"/>
            <a:ext cx="401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before start time (until 04:36)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67E53-4421-C396-A57F-D84A53135442}"/>
              </a:ext>
            </a:extLst>
          </p:cNvPr>
          <p:cNvSpPr txBox="1"/>
          <p:nvPr/>
        </p:nvSpPr>
        <p:spPr>
          <a:xfrm>
            <a:off x="7619999" y="27550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hours after end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284F4-7C28-A19A-A9FB-9C6AEA195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1127"/>
            <a:ext cx="6095999" cy="3716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F51FE-55C1-1C08-39A8-1649BCFA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54" y="1832340"/>
            <a:ext cx="2786778" cy="802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94F508-BC92-29B5-FC23-FFB3C5877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1127"/>
            <a:ext cx="6096000" cy="371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E76FC1-9091-AAE2-356A-FF40B7191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07" y="2196138"/>
            <a:ext cx="27435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C872BEDF-7135-0B87-DEE3-69A16B764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66" y="1530178"/>
            <a:ext cx="4302868" cy="2390482"/>
          </a:xfrm>
          <a:prstGeom prst="rect">
            <a:avLst/>
          </a:prstGeom>
        </p:spPr>
      </p:pic>
      <p:pic>
        <p:nvPicPr>
          <p:cNvPr id="11" name="Picture 10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8818F32-5782-F73F-AF1F-3EA4A3488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32" y="1530178"/>
            <a:ext cx="4302868" cy="2390482"/>
          </a:xfrm>
          <a:prstGeom prst="rect">
            <a:avLst/>
          </a:prstGeom>
        </p:spPr>
      </p:pic>
      <p:pic>
        <p:nvPicPr>
          <p:cNvPr id="14" name="Picture 13" descr="A picture containing text, plot, line, font&#10;&#10;Description automatically generated">
            <a:extLst>
              <a:ext uri="{FF2B5EF4-FFF2-40B4-BE49-F238E27FC236}">
                <a16:creationId xmlns:a16="http://schemas.microsoft.com/office/drawing/2014/main" id="{77F513F9-FEB0-4285-84EB-F177743E7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178"/>
            <a:ext cx="4302868" cy="23904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356190000 AB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C4730-8929-E491-196D-CB4FAAEAA0EA}"/>
              </a:ext>
            </a:extLst>
          </p:cNvPr>
          <p:cNvSpPr txBox="1"/>
          <p:nvPr/>
        </p:nvSpPr>
        <p:spPr>
          <a:xfrm>
            <a:off x="6638010" y="4125275"/>
            <a:ext cx="250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3.34-3.6 km</a:t>
            </a:r>
          </a:p>
          <a:p>
            <a:pPr algn="ctr"/>
            <a:r>
              <a:rPr lang="en-US" dirty="0"/>
              <a:t>Speed: 10-12 knots</a:t>
            </a:r>
          </a:p>
          <a:p>
            <a:pPr algn="ctr"/>
            <a:r>
              <a:rPr lang="en-US" dirty="0"/>
              <a:t>Same listed info, different </a:t>
            </a:r>
            <a:r>
              <a:rPr lang="en-US" dirty="0" err="1"/>
              <a:t>psd</a:t>
            </a:r>
            <a:r>
              <a:rPr lang="en-US" dirty="0"/>
              <a:t> files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07256-317A-D603-5F82-8827D531434F}"/>
              </a:ext>
            </a:extLst>
          </p:cNvPr>
          <p:cNvSpPr txBox="1"/>
          <p:nvPr/>
        </p:nvSpPr>
        <p:spPr>
          <a:xfrm>
            <a:off x="900312" y="4125275"/>
            <a:ext cx="250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Range: 1.17-1.22 km</a:t>
            </a:r>
          </a:p>
          <a:p>
            <a:pPr algn="ctr"/>
            <a:r>
              <a:rPr lang="en-US" dirty="0"/>
              <a:t>Speed: 6-9 knots</a:t>
            </a:r>
          </a:p>
        </p:txBody>
      </p:sp>
    </p:spTree>
    <p:extLst>
      <p:ext uri="{BB962C8B-B14F-4D97-AF65-F5344CB8AC3E}">
        <p14:creationId xmlns:p14="http://schemas.microsoft.com/office/powerpoint/2010/main" val="185560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1C4C67-9D2C-8F46-B678-DA0B168DA9F5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6079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356190000 AB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AA802-F399-3923-3207-F7F33BFA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41128"/>
            <a:ext cx="6096000" cy="3716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CA481-A4E9-3EF2-7DBF-9078E5978C12}"/>
              </a:ext>
            </a:extLst>
          </p:cNvPr>
          <p:cNvSpPr txBox="1"/>
          <p:nvPr/>
        </p:nvSpPr>
        <p:spPr>
          <a:xfrm>
            <a:off x="1524001" y="277179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before start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57DEB-617B-E584-4CD6-05E93B40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41128"/>
            <a:ext cx="6096000" cy="3716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D67E53-4421-C396-A57F-D84A53135442}"/>
              </a:ext>
            </a:extLst>
          </p:cNvPr>
          <p:cNvSpPr txBox="1"/>
          <p:nvPr/>
        </p:nvSpPr>
        <p:spPr>
          <a:xfrm>
            <a:off x="7619999" y="27550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hours after end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5F3D6-30C8-3E72-D9C9-FA69F376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98" y="2364504"/>
            <a:ext cx="3439005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435A6-F18D-FF35-2C80-1EDCE6E18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234" y="2574084"/>
            <a:ext cx="2543530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</a:t>
            </a:r>
            <a:endParaRPr lang="en-US" dirty="0"/>
          </a:p>
        </p:txBody>
      </p:sp>
      <p:pic>
        <p:nvPicPr>
          <p:cNvPr id="5" name="Picture 4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4A007732-E1AE-F113-DD03-A58E9544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29000"/>
            <a:ext cx="6172200" cy="3429000"/>
          </a:xfrm>
          <a:prstGeom prst="rect">
            <a:avLst/>
          </a:prstGeom>
        </p:spPr>
      </p:pic>
      <p:pic>
        <p:nvPicPr>
          <p:cNvPr id="7" name="Picture 6" descr="A picture containing text, plot, line, font&#10;&#10;Description automatically generated">
            <a:extLst>
              <a:ext uri="{FF2B5EF4-FFF2-40B4-BE49-F238E27FC236}">
                <a16:creationId xmlns:a16="http://schemas.microsoft.com/office/drawing/2014/main" id="{A4FF0EFC-638C-26F9-F6F0-93A61901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0"/>
            <a:ext cx="61722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B28E0-1C33-A8E0-047A-DC2E6C89FBBD}"/>
              </a:ext>
            </a:extLst>
          </p:cNvPr>
          <p:cNvSpPr txBox="1"/>
          <p:nvPr/>
        </p:nvSpPr>
        <p:spPr>
          <a:xfrm>
            <a:off x="3517557" y="1529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Axial Base</a:t>
            </a:r>
          </a:p>
          <a:p>
            <a:pPr algn="ctr"/>
            <a:r>
              <a:rPr lang="en-US" dirty="0"/>
              <a:t>Range: 1.17-1.22km</a:t>
            </a:r>
          </a:p>
          <a:p>
            <a:pPr algn="ctr"/>
            <a:r>
              <a:rPr lang="en-US" dirty="0"/>
              <a:t>Speed: 6-9 knots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2101-7499-D514-E977-C23CD2BB58B7}"/>
              </a:ext>
            </a:extLst>
          </p:cNvPr>
          <p:cNvSpPr txBox="1"/>
          <p:nvPr/>
        </p:nvSpPr>
        <p:spPr>
          <a:xfrm>
            <a:off x="3517557" y="4958834"/>
            <a:ext cx="250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 Caldera</a:t>
            </a:r>
          </a:p>
          <a:p>
            <a:pPr algn="ctr"/>
            <a:r>
              <a:rPr lang="en-US" dirty="0"/>
              <a:t>Range: 1.21 – 1.73km</a:t>
            </a:r>
          </a:p>
          <a:p>
            <a:pPr algn="ctr"/>
            <a:r>
              <a:rPr lang="en-US" dirty="0"/>
              <a:t>Speed: 9-10 knots</a:t>
            </a:r>
          </a:p>
        </p:txBody>
      </p:sp>
    </p:spTree>
    <p:extLst>
      <p:ext uri="{BB962C8B-B14F-4D97-AF65-F5344CB8AC3E}">
        <p14:creationId xmlns:p14="http://schemas.microsoft.com/office/powerpoint/2010/main" val="12284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630D99D704BD45968A9ECEC80B5119" ma:contentTypeVersion="9" ma:contentTypeDescription="Create a new document." ma:contentTypeScope="" ma:versionID="9cddd8363d623666a794d703296db9f3">
  <xsd:schema xmlns:xsd="http://www.w3.org/2001/XMLSchema" xmlns:xs="http://www.w3.org/2001/XMLSchema" xmlns:p="http://schemas.microsoft.com/office/2006/metadata/properties" xmlns:ns3="7ff1cef1-d47a-4b58-abaa-46cf933182e3" xmlns:ns4="0409acd3-4671-4017-afa1-4fd6237d8fa5" targetNamespace="http://schemas.microsoft.com/office/2006/metadata/properties" ma:root="true" ma:fieldsID="e390dea856bc4b9bff6ed7a108e63d2e" ns3:_="" ns4:_="">
    <xsd:import namespace="7ff1cef1-d47a-4b58-abaa-46cf933182e3"/>
    <xsd:import namespace="0409acd3-4671-4017-afa1-4fd6237d8fa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1cef1-d47a-4b58-abaa-46cf933182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09acd3-4671-4017-afa1-4fd6237d8f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FB4737-0216-4E26-B3B5-341262C70A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f1cef1-d47a-4b58-abaa-46cf933182e3"/>
    <ds:schemaRef ds:uri="0409acd3-4671-4017-afa1-4fd6237d8f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1B4DAE-777E-4B94-835A-FEB1DB1BC5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6AA1D1-32CA-44F2-B436-1529D7C895F4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7ff1cef1-d47a-4b58-abaa-46cf933182e3"/>
    <ds:schemaRef ds:uri="http://purl.org/dc/terms/"/>
    <ds:schemaRef ds:uri="http://schemas.microsoft.com/office/2006/documentManagement/types"/>
    <ds:schemaRef ds:uri="0409acd3-4671-4017-afa1-4fd6237d8fa5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419</Words>
  <Application>Microsoft Office PowerPoint</Application>
  <PresentationFormat>Widescreen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Segoe WPC</vt:lpstr>
      <vt:lpstr>Arial</vt:lpstr>
      <vt:lpstr>Calibri</vt:lpstr>
      <vt:lpstr>Calibri Light</vt:lpstr>
      <vt:lpstr>Office Theme</vt:lpstr>
      <vt:lpstr>July 11th Meeting</vt:lpstr>
      <vt:lpstr>Agenda</vt:lpstr>
      <vt:lpstr>MMSI 356190000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MMSI 356190000</vt:lpstr>
      <vt:lpstr>MMSI 356190000</vt:lpstr>
      <vt:lpstr>MMSI 352358000</vt:lpstr>
      <vt:lpstr>MMSI 352358000 CC</vt:lpstr>
      <vt:lpstr>PowerPoint Presentation</vt:lpstr>
      <vt:lpstr>MMSI 352358000 AB</vt:lpstr>
      <vt:lpstr>PowerPoint Presentation</vt:lpstr>
      <vt:lpstr>MMSI 352358000</vt:lpstr>
      <vt:lpstr>MMSI 352358000</vt:lpstr>
      <vt:lpstr>MMSI 352358000</vt:lpstr>
      <vt:lpstr>MMSI 538005544</vt:lpstr>
      <vt:lpstr>MMSI 538005544 CC</vt:lpstr>
      <vt:lpstr>PowerPoint Presentation</vt:lpstr>
      <vt:lpstr>MMSI 538005544 AB</vt:lpstr>
      <vt:lpstr>PowerPoint Presentation</vt:lpstr>
      <vt:lpstr>MMSI 352358000</vt:lpstr>
      <vt:lpstr>MMSI 538005544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June 27th Meeting</dc:title>
  <dc:creator>Ainsley T. Lai</dc:creator>
  <cp:lastModifiedBy>Ainsley T. Lai</cp:lastModifiedBy>
  <cp:revision>12</cp:revision>
  <dcterms:created xsi:type="dcterms:W3CDTF">2023-06-24T23:45:20Z</dcterms:created>
  <dcterms:modified xsi:type="dcterms:W3CDTF">2023-07-10T03:32:53Z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0x010100E4630D99D704BD45968A9ECEC80B5119</vt:lpwstr>
  </property>
</Properties>
</file>